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311" r:id="rId3"/>
    <p:sldId id="313" r:id="rId4"/>
    <p:sldId id="314" r:id="rId5"/>
    <p:sldId id="315" r:id="rId6"/>
    <p:sldId id="316" r:id="rId7"/>
    <p:sldId id="293" r:id="rId8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99"/>
    <a:srgbClr val="C79E37"/>
    <a:srgbClr val="5EEC3C"/>
    <a:srgbClr val="FE9202"/>
    <a:srgbClr val="990099"/>
    <a:srgbClr val="FF2549"/>
    <a:srgbClr val="6C1A00"/>
    <a:srgbClr val="202E54"/>
    <a:srgbClr val="1D3A00"/>
    <a:srgbClr val="0070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>
      <p:cViewPr varScale="1">
        <p:scale>
          <a:sx n="108" d="100"/>
          <a:sy n="108" d="100"/>
        </p:scale>
        <p:origin x="758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65" d="100"/>
          <a:sy n="65" d="100"/>
        </p:scale>
        <p:origin x="3154" y="67"/>
      </p:cViewPr>
      <p:guideLst/>
    </p:cSldViewPr>
  </p:notesViewPr>
  <p:gridSpacing cx="152705" cy="1527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9FB99D-41E8-464C-A268-F009253FA9B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C106C1-A278-4CDE-A5CA-BF57AC1FCFD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8C46AE-D80C-41B8-9D6A-DB80D87570FC}" type="datetimeFigureOut">
              <a:rPr lang="en-IN" smtClean="0"/>
              <a:t>04-08-2022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3E369-7992-4C69-9B3B-43FD110AA27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6A9E23-D4A1-4F5F-B8B7-1C4719C4E1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AE779F-4EE3-423A-BC30-B0BE8DEC588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877933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jpe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D18E60-4300-4729-A0D7-6AB984C3922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533E96-F078-4B3D-A8F4-F1AF21EBC35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300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48965" y="2877160"/>
            <a:ext cx="8246070" cy="1374345"/>
          </a:xfr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48965" y="3029865"/>
            <a:ext cx="8231372" cy="1374345"/>
          </a:xfrm>
        </p:spPr>
        <p:txBody>
          <a:bodyPr>
            <a:normAutofit/>
          </a:bodyPr>
          <a:lstStyle>
            <a:lvl1pPr marL="0" indent="0" algn="r">
              <a:buNone/>
              <a:defRPr sz="2800" b="0" i="0">
                <a:solidFill>
                  <a:srgbClr val="6C1A00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</a:t>
            </a:r>
          </a:p>
          <a:p>
            <a:r>
              <a:rPr lang="en-US" dirty="0"/>
              <a:t>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87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607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657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E:\websites\free-power-point-templates\2012\logos.png">
            <a:extLst>
              <a:ext uri="{FF2B5EF4-FFF2-40B4-BE49-F238E27FC236}">
                <a16:creationId xmlns:a16="http://schemas.microsoft.com/office/drawing/2014/main" id="{08B89D22-1D6E-450B-881F-4D2A4C527F7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08475" y="2326213"/>
            <a:ext cx="1463784" cy="526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3609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281175"/>
            <a:ext cx="8246070" cy="763526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6C1A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6" y="1350110"/>
            <a:ext cx="8246070" cy="3512213"/>
          </a:xfrm>
        </p:spPr>
        <p:txBody>
          <a:bodyPr/>
          <a:lstStyle>
            <a:lvl1pPr algn="l"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algn="l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 algn="l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 algn="l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 algn="l"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4471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965" y="433880"/>
            <a:ext cx="6413609" cy="725349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6C1A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8965" y="1197405"/>
            <a:ext cx="6413609" cy="3511061"/>
          </a:xfrm>
        </p:spPr>
        <p:txBody>
          <a:bodyPr/>
          <a:lstStyle>
            <a:lvl1pPr>
              <a:defRPr sz="28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2pPr>
            <a:lvl3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3pPr>
            <a:lvl4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4pPr>
            <a:lvl5pPr>
              <a:defRPr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39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415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91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317" y="281175"/>
            <a:ext cx="8093365" cy="763525"/>
          </a:xfrm>
        </p:spPr>
        <p:txBody>
          <a:bodyPr>
            <a:normAutofit/>
          </a:bodyPr>
          <a:lstStyle>
            <a:lvl1pPr algn="l">
              <a:defRPr sz="3600" baseline="0">
                <a:solidFill>
                  <a:srgbClr val="6C1A00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6879" y="1655519"/>
            <a:ext cx="4040188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6879" y="2127916"/>
            <a:ext cx="4040188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000" y="1655519"/>
            <a:ext cx="4041775" cy="479822"/>
          </a:xfrm>
        </p:spPr>
        <p:txBody>
          <a:bodyPr anchor="b"/>
          <a:lstStyle>
            <a:lvl1pPr marL="0" indent="0" algn="ctr">
              <a:buNone/>
              <a:defRPr sz="2400" b="1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572000" y="2127916"/>
            <a:ext cx="4041775" cy="2276294"/>
          </a:xfrm>
        </p:spPr>
        <p:txBody>
          <a:bodyPr/>
          <a:lstStyle>
            <a:lvl1pPr algn="ctr">
              <a:defRPr sz="2400">
                <a:solidFill>
                  <a:schemeClr val="tx1"/>
                </a:solidFill>
              </a:defRPr>
            </a:lvl1pPr>
            <a:lvl2pPr algn="ctr">
              <a:defRPr sz="2000">
                <a:solidFill>
                  <a:schemeClr val="tx1"/>
                </a:solidFill>
              </a:defRPr>
            </a:lvl2pPr>
            <a:lvl3pPr algn="ctr">
              <a:defRPr sz="1800">
                <a:solidFill>
                  <a:schemeClr val="tx1"/>
                </a:solidFill>
              </a:defRPr>
            </a:lvl3pPr>
            <a:lvl4pPr algn="ctr">
              <a:defRPr sz="1600">
                <a:solidFill>
                  <a:schemeClr val="tx1"/>
                </a:solidFill>
              </a:defRPr>
            </a:lvl4pPr>
            <a:lvl5pPr algn="ctr"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911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7731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86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6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74F12-AA26-4AC8-9962-C36BB8F32554}" type="datetimeFigureOut">
              <a:rPr lang="en-US" smtClean="0"/>
              <a:pPr/>
              <a:t>8/4/2022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2CCC60-E8CD-4174-8B1A-7DF615B22EEF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E867DF-3DCA-4725-94F0-F2B6BD747A82}"/>
              </a:ext>
            </a:extLst>
          </p:cNvPr>
          <p:cNvSpPr txBox="1"/>
          <p:nvPr userDrawn="1"/>
        </p:nvSpPr>
        <p:spPr>
          <a:xfrm>
            <a:off x="-9150" y="5213747"/>
            <a:ext cx="83896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This presentation uses a free template provided by FPPT.com</a:t>
            </a:r>
          </a:p>
          <a:p>
            <a:r>
              <a:rPr lang="en-US" sz="1400" dirty="0">
                <a:solidFill>
                  <a:schemeClr val="bg1">
                    <a:lumMod val="65000"/>
                  </a:schemeClr>
                </a:solidFill>
              </a:rPr>
              <a:t>www.free-power-point-templates.com</a:t>
            </a:r>
          </a:p>
        </p:txBody>
      </p:sp>
    </p:spTree>
    <p:extLst>
      <p:ext uri="{BB962C8B-B14F-4D97-AF65-F5344CB8AC3E}">
        <p14:creationId xmlns:p14="http://schemas.microsoft.com/office/powerpoint/2010/main" val="1944039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2877160"/>
            <a:ext cx="7778805" cy="1374345"/>
          </a:xfrm>
        </p:spPr>
        <p:txBody>
          <a:bodyPr>
            <a:normAutofit/>
          </a:bodyPr>
          <a:lstStyle/>
          <a:p>
            <a:r>
              <a:rPr lang="en-US" dirty="0"/>
              <a:t> </a:t>
            </a:r>
            <a:br>
              <a:rPr lang="en-US" dirty="0"/>
            </a:br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Relational Algebra (Part-7)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20.6</a:t>
            </a:r>
          </a:p>
        </p:txBody>
      </p:sp>
    </p:spTree>
    <p:extLst>
      <p:ext uri="{BB962C8B-B14F-4D97-AF65-F5344CB8AC3E}">
        <p14:creationId xmlns:p14="http://schemas.microsoft.com/office/powerpoint/2010/main" val="363920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8E663-9A9B-4C3A-8D02-A5AD58ED0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90A91E-4040-4545-956C-E0A0D1A11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Difference</a:t>
            </a:r>
          </a:p>
        </p:txBody>
      </p:sp>
    </p:spTree>
    <p:extLst>
      <p:ext uri="{BB962C8B-B14F-4D97-AF65-F5344CB8AC3E}">
        <p14:creationId xmlns:p14="http://schemas.microsoft.com/office/powerpoint/2010/main" val="277954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5ABC-64E9-48E1-A39E-5E1FE87E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213341"/>
            <a:ext cx="8246070" cy="763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Difference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48B3332-742B-440B-856D-5A66910F8D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555" y="2045802"/>
            <a:ext cx="3970330" cy="1204601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9713571-8483-49F8-A56A-2D13A932F5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6590" y="281176"/>
            <a:ext cx="4805112" cy="473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758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5ABC-64E9-48E1-A39E-5E1FE87E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128470"/>
            <a:ext cx="8246070" cy="763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Difference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85ED3B-A9E6-4127-B559-A80489FB8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dirty="0"/>
              <a:t>The result of A - B, is a relation which includes all tuples that are in A but not in B.</a:t>
            </a:r>
          </a:p>
          <a:p>
            <a:pPr marL="0" indent="0" algn="just">
              <a:buNone/>
            </a:pPr>
            <a:endParaRPr lang="en-US" dirty="0"/>
          </a:p>
          <a:p>
            <a:pPr algn="just"/>
            <a:r>
              <a:rPr lang="en-US" dirty="0"/>
              <a:t>The attribute name of A has to match with the attribute name in B.</a:t>
            </a:r>
          </a:p>
          <a:p>
            <a:pPr algn="just"/>
            <a:r>
              <a:rPr lang="en-US" dirty="0"/>
              <a:t>The two-operand relations A and B should be either compatible or Union compatible.</a:t>
            </a:r>
          </a:p>
          <a:p>
            <a:pPr algn="just"/>
            <a:r>
              <a:rPr lang="en-US" dirty="0"/>
              <a:t>It should be defined relation consisting of the tuples that are in relation A, but not in B.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277885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5ABC-64E9-48E1-A39E-5E1FE87E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128470"/>
            <a:ext cx="8246070" cy="763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Difference</a:t>
            </a:r>
          </a:p>
        </p:txBody>
      </p:sp>
      <p:pic>
        <p:nvPicPr>
          <p:cNvPr id="1026" name="Picture 2" descr="A Difference B">
            <a:extLst>
              <a:ext uri="{FF2B5EF4-FFF2-40B4-BE49-F238E27FC236}">
                <a16:creationId xmlns:a16="http://schemas.microsoft.com/office/drawing/2014/main" id="{05FF08FD-04E1-4050-AB9C-9C379393E10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670" y="1350110"/>
            <a:ext cx="2857500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29C44A-183A-4A33-9BD3-3FA77C5AC3F5}"/>
              </a:ext>
            </a:extLst>
          </p:cNvPr>
          <p:cNvSpPr txBox="1"/>
          <p:nvPr/>
        </p:nvSpPr>
        <p:spPr>
          <a:xfrm>
            <a:off x="4113885" y="1502815"/>
            <a:ext cx="458617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 – B</a:t>
            </a:r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: This is read as </a:t>
            </a:r>
            <a:r>
              <a:rPr 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A difference B</a:t>
            </a:r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. Sometimes, it also referred to as ‘</a:t>
            </a:r>
            <a:r>
              <a:rPr lang="en-US" b="1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relative complement</a:t>
            </a:r>
            <a:r>
              <a:rPr 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’. This represents elements of set A which are not there in set B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119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C5ABC-64E9-48E1-A39E-5E1FE87EB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6260" y="128470"/>
            <a:ext cx="8246070" cy="763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Set Difference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08DB4C-C887-4090-88A4-49910AB61B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89983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4130" y="1655520"/>
            <a:ext cx="4419894" cy="1527050"/>
          </a:xfrm>
        </p:spPr>
      </p:pic>
    </p:spTree>
    <p:extLst>
      <p:ext uri="{BB962C8B-B14F-4D97-AF65-F5344CB8AC3E}">
        <p14:creationId xmlns:p14="http://schemas.microsoft.com/office/powerpoint/2010/main" val="1369535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</Words>
  <Application>Microsoft Office PowerPoint</Application>
  <PresentationFormat>On-screen Show (16:9)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Times New Roman</vt:lpstr>
      <vt:lpstr>Office Theme</vt:lpstr>
      <vt:lpstr>  Relational Algebra (Part-7)</vt:lpstr>
      <vt:lpstr>Contents</vt:lpstr>
      <vt:lpstr>Set Difference</vt:lpstr>
      <vt:lpstr>Set Difference</vt:lpstr>
      <vt:lpstr>Set Difference</vt:lpstr>
      <vt:lpstr>Set Difference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2017-08-01T15:40:51Z</dcterms:created>
  <dcterms:modified xsi:type="dcterms:W3CDTF">2022-08-04T09:09:21Z</dcterms:modified>
</cp:coreProperties>
</file>

<file path=docProps/thumbnail.jpeg>
</file>